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6" r:id="rId1"/>
  </p:sldMasterIdLst>
  <p:sldIdLst>
    <p:sldId id="257" r:id="rId2"/>
  </p:sldIdLst>
  <p:sldSz cx="34199513" cy="9050338"/>
  <p:notesSz cx="6858000" cy="9144000"/>
  <p:defaultTextStyle>
    <a:defPPr>
      <a:defRPr lang="en-US"/>
    </a:defPPr>
    <a:lvl1pPr marL="0" algn="l" defTabSz="476037" rtl="0" eaLnBrk="1" latinLnBrk="0" hangingPunct="1">
      <a:defRPr sz="1874" kern="1200">
        <a:solidFill>
          <a:schemeClr val="tx1"/>
        </a:solidFill>
        <a:latin typeface="+mn-lt"/>
        <a:ea typeface="+mn-ea"/>
        <a:cs typeface="+mn-cs"/>
      </a:defRPr>
    </a:lvl1pPr>
    <a:lvl2pPr marL="476037" algn="l" defTabSz="476037" rtl="0" eaLnBrk="1" latinLnBrk="0" hangingPunct="1">
      <a:defRPr sz="1874" kern="1200">
        <a:solidFill>
          <a:schemeClr val="tx1"/>
        </a:solidFill>
        <a:latin typeface="+mn-lt"/>
        <a:ea typeface="+mn-ea"/>
        <a:cs typeface="+mn-cs"/>
      </a:defRPr>
    </a:lvl2pPr>
    <a:lvl3pPr marL="952073" algn="l" defTabSz="476037" rtl="0" eaLnBrk="1" latinLnBrk="0" hangingPunct="1">
      <a:defRPr sz="1874" kern="1200">
        <a:solidFill>
          <a:schemeClr val="tx1"/>
        </a:solidFill>
        <a:latin typeface="+mn-lt"/>
        <a:ea typeface="+mn-ea"/>
        <a:cs typeface="+mn-cs"/>
      </a:defRPr>
    </a:lvl3pPr>
    <a:lvl4pPr marL="1428110" algn="l" defTabSz="476037" rtl="0" eaLnBrk="1" latinLnBrk="0" hangingPunct="1">
      <a:defRPr sz="1874" kern="1200">
        <a:solidFill>
          <a:schemeClr val="tx1"/>
        </a:solidFill>
        <a:latin typeface="+mn-lt"/>
        <a:ea typeface="+mn-ea"/>
        <a:cs typeface="+mn-cs"/>
      </a:defRPr>
    </a:lvl4pPr>
    <a:lvl5pPr marL="1904147" algn="l" defTabSz="476037" rtl="0" eaLnBrk="1" latinLnBrk="0" hangingPunct="1">
      <a:defRPr sz="1874" kern="1200">
        <a:solidFill>
          <a:schemeClr val="tx1"/>
        </a:solidFill>
        <a:latin typeface="+mn-lt"/>
        <a:ea typeface="+mn-ea"/>
        <a:cs typeface="+mn-cs"/>
      </a:defRPr>
    </a:lvl5pPr>
    <a:lvl6pPr marL="2380183" algn="l" defTabSz="476037" rtl="0" eaLnBrk="1" latinLnBrk="0" hangingPunct="1">
      <a:defRPr sz="1874" kern="1200">
        <a:solidFill>
          <a:schemeClr val="tx1"/>
        </a:solidFill>
        <a:latin typeface="+mn-lt"/>
        <a:ea typeface="+mn-ea"/>
        <a:cs typeface="+mn-cs"/>
      </a:defRPr>
    </a:lvl6pPr>
    <a:lvl7pPr marL="2856220" algn="l" defTabSz="476037" rtl="0" eaLnBrk="1" latinLnBrk="0" hangingPunct="1">
      <a:defRPr sz="1874" kern="1200">
        <a:solidFill>
          <a:schemeClr val="tx1"/>
        </a:solidFill>
        <a:latin typeface="+mn-lt"/>
        <a:ea typeface="+mn-ea"/>
        <a:cs typeface="+mn-cs"/>
      </a:defRPr>
    </a:lvl7pPr>
    <a:lvl8pPr marL="3332256" algn="l" defTabSz="476037" rtl="0" eaLnBrk="1" latinLnBrk="0" hangingPunct="1">
      <a:defRPr sz="1874" kern="1200">
        <a:solidFill>
          <a:schemeClr val="tx1"/>
        </a:solidFill>
        <a:latin typeface="+mn-lt"/>
        <a:ea typeface="+mn-ea"/>
        <a:cs typeface="+mn-cs"/>
      </a:defRPr>
    </a:lvl8pPr>
    <a:lvl9pPr marL="3808293" algn="l" defTabSz="476037" rtl="0" eaLnBrk="1" latinLnBrk="0" hangingPunct="1">
      <a:defRPr sz="18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25" userDrawn="1">
          <p15:clr>
            <a:srgbClr val="A4A3A4"/>
          </p15:clr>
        </p15:guide>
        <p15:guide id="2" pos="108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07" autoAdjust="0"/>
    <p:restoredTop sz="94660"/>
  </p:normalViewPr>
  <p:slideViewPr>
    <p:cSldViewPr snapToGrid="0" showGuides="1">
      <p:cViewPr varScale="1">
        <p:scale>
          <a:sx n="43" d="100"/>
          <a:sy n="43" d="100"/>
        </p:scale>
        <p:origin x="120" y="1386"/>
      </p:cViewPr>
      <p:guideLst>
        <p:guide orient="horz" pos="5225"/>
        <p:guide pos="1080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74939" y="1481156"/>
            <a:ext cx="25649635" cy="3150858"/>
          </a:xfrm>
        </p:spPr>
        <p:txBody>
          <a:bodyPr anchor="b"/>
          <a:lstStyle>
            <a:lvl1pPr algn="ctr">
              <a:defRPr sz="7918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4939" y="4753523"/>
            <a:ext cx="25649635" cy="2185069"/>
          </a:xfrm>
        </p:spPr>
        <p:txBody>
          <a:bodyPr/>
          <a:lstStyle>
            <a:lvl1pPr marL="0" indent="0" algn="ctr">
              <a:buNone/>
              <a:defRPr sz="3167"/>
            </a:lvl1pPr>
            <a:lvl2pPr marL="603367" indent="0" algn="ctr">
              <a:buNone/>
              <a:defRPr sz="2639"/>
            </a:lvl2pPr>
            <a:lvl3pPr marL="1206734" indent="0" algn="ctr">
              <a:buNone/>
              <a:defRPr sz="2375"/>
            </a:lvl3pPr>
            <a:lvl4pPr marL="1810101" indent="0" algn="ctr">
              <a:buNone/>
              <a:defRPr sz="2112"/>
            </a:lvl4pPr>
            <a:lvl5pPr marL="2413467" indent="0" algn="ctr">
              <a:buNone/>
              <a:defRPr sz="2112"/>
            </a:lvl5pPr>
            <a:lvl6pPr marL="3016834" indent="0" algn="ctr">
              <a:buNone/>
              <a:defRPr sz="2112"/>
            </a:lvl6pPr>
            <a:lvl7pPr marL="3620201" indent="0" algn="ctr">
              <a:buNone/>
              <a:defRPr sz="2112"/>
            </a:lvl7pPr>
            <a:lvl8pPr marL="4223568" indent="0" algn="ctr">
              <a:buNone/>
              <a:defRPr sz="2112"/>
            </a:lvl8pPr>
            <a:lvl9pPr marL="4826935" indent="0" algn="ctr">
              <a:buNone/>
              <a:defRPr sz="2112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64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661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474026" y="481847"/>
            <a:ext cx="7374270" cy="766974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51217" y="481847"/>
            <a:ext cx="21695316" cy="766974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91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84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3404" y="2256301"/>
            <a:ext cx="29497080" cy="3764689"/>
          </a:xfrm>
        </p:spPr>
        <p:txBody>
          <a:bodyPr anchor="b"/>
          <a:lstStyle>
            <a:lvl1pPr>
              <a:defRPr sz="7918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33404" y="6056605"/>
            <a:ext cx="29497080" cy="1979761"/>
          </a:xfrm>
        </p:spPr>
        <p:txBody>
          <a:bodyPr/>
          <a:lstStyle>
            <a:lvl1pPr marL="0" indent="0">
              <a:buNone/>
              <a:defRPr sz="3167">
                <a:solidFill>
                  <a:schemeClr val="tx1">
                    <a:tint val="75000"/>
                  </a:schemeClr>
                </a:solidFill>
              </a:defRPr>
            </a:lvl1pPr>
            <a:lvl2pPr marL="603367" indent="0">
              <a:buNone/>
              <a:defRPr sz="2639">
                <a:solidFill>
                  <a:schemeClr val="tx1">
                    <a:tint val="75000"/>
                  </a:schemeClr>
                </a:solidFill>
              </a:defRPr>
            </a:lvl2pPr>
            <a:lvl3pPr marL="1206734" indent="0">
              <a:buNone/>
              <a:defRPr sz="2375">
                <a:solidFill>
                  <a:schemeClr val="tx1">
                    <a:tint val="75000"/>
                  </a:schemeClr>
                </a:solidFill>
              </a:defRPr>
            </a:lvl3pPr>
            <a:lvl4pPr marL="1810101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4pPr>
            <a:lvl5pPr marL="2413467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5pPr>
            <a:lvl6pPr marL="3016834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6pPr>
            <a:lvl7pPr marL="3620201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7pPr>
            <a:lvl8pPr marL="4223568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8pPr>
            <a:lvl9pPr marL="4826935" indent="0">
              <a:buNone/>
              <a:defRPr sz="21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37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51217" y="2409234"/>
            <a:ext cx="14534793" cy="574235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13503" y="2409234"/>
            <a:ext cx="14534793" cy="5742356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562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671" y="481847"/>
            <a:ext cx="29497080" cy="174931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5672" y="2218590"/>
            <a:ext cx="14467996" cy="1087297"/>
          </a:xfrm>
        </p:spPr>
        <p:txBody>
          <a:bodyPr anchor="b"/>
          <a:lstStyle>
            <a:lvl1pPr marL="0" indent="0">
              <a:buNone/>
              <a:defRPr sz="3167" b="1"/>
            </a:lvl1pPr>
            <a:lvl2pPr marL="603367" indent="0">
              <a:buNone/>
              <a:defRPr sz="2639" b="1"/>
            </a:lvl2pPr>
            <a:lvl3pPr marL="1206734" indent="0">
              <a:buNone/>
              <a:defRPr sz="2375" b="1"/>
            </a:lvl3pPr>
            <a:lvl4pPr marL="1810101" indent="0">
              <a:buNone/>
              <a:defRPr sz="2112" b="1"/>
            </a:lvl4pPr>
            <a:lvl5pPr marL="2413467" indent="0">
              <a:buNone/>
              <a:defRPr sz="2112" b="1"/>
            </a:lvl5pPr>
            <a:lvl6pPr marL="3016834" indent="0">
              <a:buNone/>
              <a:defRPr sz="2112" b="1"/>
            </a:lvl6pPr>
            <a:lvl7pPr marL="3620201" indent="0">
              <a:buNone/>
              <a:defRPr sz="2112" b="1"/>
            </a:lvl7pPr>
            <a:lvl8pPr marL="4223568" indent="0">
              <a:buNone/>
              <a:defRPr sz="2112" b="1"/>
            </a:lvl8pPr>
            <a:lvl9pPr marL="4826935" indent="0">
              <a:buNone/>
              <a:defRPr sz="2112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55672" y="3305888"/>
            <a:ext cx="14467996" cy="486246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313504" y="2218590"/>
            <a:ext cx="14539247" cy="1087297"/>
          </a:xfrm>
        </p:spPr>
        <p:txBody>
          <a:bodyPr anchor="b"/>
          <a:lstStyle>
            <a:lvl1pPr marL="0" indent="0">
              <a:buNone/>
              <a:defRPr sz="3167" b="1"/>
            </a:lvl1pPr>
            <a:lvl2pPr marL="603367" indent="0">
              <a:buNone/>
              <a:defRPr sz="2639" b="1"/>
            </a:lvl2pPr>
            <a:lvl3pPr marL="1206734" indent="0">
              <a:buNone/>
              <a:defRPr sz="2375" b="1"/>
            </a:lvl3pPr>
            <a:lvl4pPr marL="1810101" indent="0">
              <a:buNone/>
              <a:defRPr sz="2112" b="1"/>
            </a:lvl4pPr>
            <a:lvl5pPr marL="2413467" indent="0">
              <a:buNone/>
              <a:defRPr sz="2112" b="1"/>
            </a:lvl5pPr>
            <a:lvl6pPr marL="3016834" indent="0">
              <a:buNone/>
              <a:defRPr sz="2112" b="1"/>
            </a:lvl6pPr>
            <a:lvl7pPr marL="3620201" indent="0">
              <a:buNone/>
              <a:defRPr sz="2112" b="1"/>
            </a:lvl7pPr>
            <a:lvl8pPr marL="4223568" indent="0">
              <a:buNone/>
              <a:defRPr sz="2112" b="1"/>
            </a:lvl8pPr>
            <a:lvl9pPr marL="4826935" indent="0">
              <a:buNone/>
              <a:defRPr sz="2112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313504" y="3305888"/>
            <a:ext cx="14539247" cy="486246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041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86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70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672" y="603356"/>
            <a:ext cx="11030232" cy="2111746"/>
          </a:xfrm>
        </p:spPr>
        <p:txBody>
          <a:bodyPr anchor="b"/>
          <a:lstStyle>
            <a:lvl1pPr>
              <a:defRPr sz="4223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39248" y="1303082"/>
            <a:ext cx="17313503" cy="6431606"/>
          </a:xfrm>
        </p:spPr>
        <p:txBody>
          <a:bodyPr/>
          <a:lstStyle>
            <a:lvl1pPr>
              <a:defRPr sz="4223"/>
            </a:lvl1pPr>
            <a:lvl2pPr>
              <a:defRPr sz="3695"/>
            </a:lvl2pPr>
            <a:lvl3pPr>
              <a:defRPr sz="3167"/>
            </a:lvl3pPr>
            <a:lvl4pPr>
              <a:defRPr sz="2639"/>
            </a:lvl4pPr>
            <a:lvl5pPr>
              <a:defRPr sz="2639"/>
            </a:lvl5pPr>
            <a:lvl6pPr>
              <a:defRPr sz="2639"/>
            </a:lvl6pPr>
            <a:lvl7pPr>
              <a:defRPr sz="2639"/>
            </a:lvl7pPr>
            <a:lvl8pPr>
              <a:defRPr sz="2639"/>
            </a:lvl8pPr>
            <a:lvl9pPr>
              <a:defRPr sz="2639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55672" y="2715102"/>
            <a:ext cx="11030232" cy="5030061"/>
          </a:xfrm>
        </p:spPr>
        <p:txBody>
          <a:bodyPr/>
          <a:lstStyle>
            <a:lvl1pPr marL="0" indent="0">
              <a:buNone/>
              <a:defRPr sz="2112"/>
            </a:lvl1pPr>
            <a:lvl2pPr marL="603367" indent="0">
              <a:buNone/>
              <a:defRPr sz="1848"/>
            </a:lvl2pPr>
            <a:lvl3pPr marL="1206734" indent="0">
              <a:buNone/>
              <a:defRPr sz="1584"/>
            </a:lvl3pPr>
            <a:lvl4pPr marL="1810101" indent="0">
              <a:buNone/>
              <a:defRPr sz="1320"/>
            </a:lvl4pPr>
            <a:lvl5pPr marL="2413467" indent="0">
              <a:buNone/>
              <a:defRPr sz="1320"/>
            </a:lvl5pPr>
            <a:lvl6pPr marL="3016834" indent="0">
              <a:buNone/>
              <a:defRPr sz="1320"/>
            </a:lvl6pPr>
            <a:lvl7pPr marL="3620201" indent="0">
              <a:buNone/>
              <a:defRPr sz="1320"/>
            </a:lvl7pPr>
            <a:lvl8pPr marL="4223568" indent="0">
              <a:buNone/>
              <a:defRPr sz="1320"/>
            </a:lvl8pPr>
            <a:lvl9pPr marL="4826935" indent="0">
              <a:buNone/>
              <a:defRPr sz="132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9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672" y="603356"/>
            <a:ext cx="11030232" cy="2111746"/>
          </a:xfrm>
        </p:spPr>
        <p:txBody>
          <a:bodyPr anchor="b"/>
          <a:lstStyle>
            <a:lvl1pPr>
              <a:defRPr sz="4223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539248" y="1303082"/>
            <a:ext cx="17313503" cy="6431606"/>
          </a:xfrm>
        </p:spPr>
        <p:txBody>
          <a:bodyPr anchor="t"/>
          <a:lstStyle>
            <a:lvl1pPr marL="0" indent="0">
              <a:buNone/>
              <a:defRPr sz="4223"/>
            </a:lvl1pPr>
            <a:lvl2pPr marL="603367" indent="0">
              <a:buNone/>
              <a:defRPr sz="3695"/>
            </a:lvl2pPr>
            <a:lvl3pPr marL="1206734" indent="0">
              <a:buNone/>
              <a:defRPr sz="3167"/>
            </a:lvl3pPr>
            <a:lvl4pPr marL="1810101" indent="0">
              <a:buNone/>
              <a:defRPr sz="2639"/>
            </a:lvl4pPr>
            <a:lvl5pPr marL="2413467" indent="0">
              <a:buNone/>
              <a:defRPr sz="2639"/>
            </a:lvl5pPr>
            <a:lvl6pPr marL="3016834" indent="0">
              <a:buNone/>
              <a:defRPr sz="2639"/>
            </a:lvl6pPr>
            <a:lvl7pPr marL="3620201" indent="0">
              <a:buNone/>
              <a:defRPr sz="2639"/>
            </a:lvl7pPr>
            <a:lvl8pPr marL="4223568" indent="0">
              <a:buNone/>
              <a:defRPr sz="2639"/>
            </a:lvl8pPr>
            <a:lvl9pPr marL="4826935" indent="0">
              <a:buNone/>
              <a:defRPr sz="2639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55672" y="2715102"/>
            <a:ext cx="11030232" cy="5030061"/>
          </a:xfrm>
        </p:spPr>
        <p:txBody>
          <a:bodyPr/>
          <a:lstStyle>
            <a:lvl1pPr marL="0" indent="0">
              <a:buNone/>
              <a:defRPr sz="2112"/>
            </a:lvl1pPr>
            <a:lvl2pPr marL="603367" indent="0">
              <a:buNone/>
              <a:defRPr sz="1848"/>
            </a:lvl2pPr>
            <a:lvl3pPr marL="1206734" indent="0">
              <a:buNone/>
              <a:defRPr sz="1584"/>
            </a:lvl3pPr>
            <a:lvl4pPr marL="1810101" indent="0">
              <a:buNone/>
              <a:defRPr sz="1320"/>
            </a:lvl4pPr>
            <a:lvl5pPr marL="2413467" indent="0">
              <a:buNone/>
              <a:defRPr sz="1320"/>
            </a:lvl5pPr>
            <a:lvl6pPr marL="3016834" indent="0">
              <a:buNone/>
              <a:defRPr sz="1320"/>
            </a:lvl6pPr>
            <a:lvl7pPr marL="3620201" indent="0">
              <a:buNone/>
              <a:defRPr sz="1320"/>
            </a:lvl7pPr>
            <a:lvl8pPr marL="4223568" indent="0">
              <a:buNone/>
              <a:defRPr sz="1320"/>
            </a:lvl8pPr>
            <a:lvl9pPr marL="4826935" indent="0">
              <a:buNone/>
              <a:defRPr sz="132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750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51217" y="481847"/>
            <a:ext cx="29497080" cy="17493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51217" y="2409234"/>
            <a:ext cx="29497080" cy="57423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351217" y="8388323"/>
            <a:ext cx="7694890" cy="4818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F299C-277D-4752-8CBD-4CEEA4942610}" type="datetimeFigureOut">
              <a:rPr lang="en-US" smtClean="0"/>
              <a:t>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28589" y="8388323"/>
            <a:ext cx="11542336" cy="4818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4153406" y="8388323"/>
            <a:ext cx="7694890" cy="4818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FFA5C4-0501-4EA8-9120-753CE2440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325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1206734" rtl="0" eaLnBrk="1" latinLnBrk="0" hangingPunct="1">
        <a:lnSpc>
          <a:spcPct val="90000"/>
        </a:lnSpc>
        <a:spcBef>
          <a:spcPct val="0"/>
        </a:spcBef>
        <a:buNone/>
        <a:defRPr sz="58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1683" indent="-301683" algn="l" defTabSz="1206734" rtl="0" eaLnBrk="1" latinLnBrk="0" hangingPunct="1">
        <a:lnSpc>
          <a:spcPct val="90000"/>
        </a:lnSpc>
        <a:spcBef>
          <a:spcPts val="1320"/>
        </a:spcBef>
        <a:buFont typeface="Arial" panose="020B0604020202020204" pitchFamily="34" charset="0"/>
        <a:buChar char="•"/>
        <a:defRPr sz="3695" kern="1200">
          <a:solidFill>
            <a:schemeClr val="tx1"/>
          </a:solidFill>
          <a:latin typeface="+mn-lt"/>
          <a:ea typeface="+mn-ea"/>
          <a:cs typeface="+mn-cs"/>
        </a:defRPr>
      </a:lvl1pPr>
      <a:lvl2pPr marL="905050" indent="-301683" algn="l" defTabSz="1206734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3167" kern="1200">
          <a:solidFill>
            <a:schemeClr val="tx1"/>
          </a:solidFill>
          <a:latin typeface="+mn-lt"/>
          <a:ea typeface="+mn-ea"/>
          <a:cs typeface="+mn-cs"/>
        </a:defRPr>
      </a:lvl2pPr>
      <a:lvl3pPr marL="1508417" indent="-301683" algn="l" defTabSz="1206734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639" kern="1200">
          <a:solidFill>
            <a:schemeClr val="tx1"/>
          </a:solidFill>
          <a:latin typeface="+mn-lt"/>
          <a:ea typeface="+mn-ea"/>
          <a:cs typeface="+mn-cs"/>
        </a:defRPr>
      </a:lvl3pPr>
      <a:lvl4pPr marL="2111784" indent="-301683" algn="l" defTabSz="1206734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5" kern="1200">
          <a:solidFill>
            <a:schemeClr val="tx1"/>
          </a:solidFill>
          <a:latin typeface="+mn-lt"/>
          <a:ea typeface="+mn-ea"/>
          <a:cs typeface="+mn-cs"/>
        </a:defRPr>
      </a:lvl4pPr>
      <a:lvl5pPr marL="2715151" indent="-301683" algn="l" defTabSz="1206734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5" kern="1200">
          <a:solidFill>
            <a:schemeClr val="tx1"/>
          </a:solidFill>
          <a:latin typeface="+mn-lt"/>
          <a:ea typeface="+mn-ea"/>
          <a:cs typeface="+mn-cs"/>
        </a:defRPr>
      </a:lvl5pPr>
      <a:lvl6pPr marL="3318518" indent="-301683" algn="l" defTabSz="1206734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5" kern="1200">
          <a:solidFill>
            <a:schemeClr val="tx1"/>
          </a:solidFill>
          <a:latin typeface="+mn-lt"/>
          <a:ea typeface="+mn-ea"/>
          <a:cs typeface="+mn-cs"/>
        </a:defRPr>
      </a:lvl6pPr>
      <a:lvl7pPr marL="3921884" indent="-301683" algn="l" defTabSz="1206734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5" kern="1200">
          <a:solidFill>
            <a:schemeClr val="tx1"/>
          </a:solidFill>
          <a:latin typeface="+mn-lt"/>
          <a:ea typeface="+mn-ea"/>
          <a:cs typeface="+mn-cs"/>
        </a:defRPr>
      </a:lvl7pPr>
      <a:lvl8pPr marL="4525251" indent="-301683" algn="l" defTabSz="1206734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5" kern="1200">
          <a:solidFill>
            <a:schemeClr val="tx1"/>
          </a:solidFill>
          <a:latin typeface="+mn-lt"/>
          <a:ea typeface="+mn-ea"/>
          <a:cs typeface="+mn-cs"/>
        </a:defRPr>
      </a:lvl8pPr>
      <a:lvl9pPr marL="5128618" indent="-301683" algn="l" defTabSz="1206734" rtl="0" eaLnBrk="1" latinLnBrk="0" hangingPunct="1">
        <a:lnSpc>
          <a:spcPct val="90000"/>
        </a:lnSpc>
        <a:spcBef>
          <a:spcPts val="660"/>
        </a:spcBef>
        <a:buFont typeface="Arial" panose="020B0604020202020204" pitchFamily="34" charset="0"/>
        <a:buChar char="•"/>
        <a:defRPr sz="23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06734" rtl="0" eaLnBrk="1" latinLnBrk="0" hangingPunct="1">
        <a:defRPr sz="2375" kern="1200">
          <a:solidFill>
            <a:schemeClr val="tx1"/>
          </a:solidFill>
          <a:latin typeface="+mn-lt"/>
          <a:ea typeface="+mn-ea"/>
          <a:cs typeface="+mn-cs"/>
        </a:defRPr>
      </a:lvl1pPr>
      <a:lvl2pPr marL="603367" algn="l" defTabSz="1206734" rtl="0" eaLnBrk="1" latinLnBrk="0" hangingPunct="1">
        <a:defRPr sz="2375" kern="1200">
          <a:solidFill>
            <a:schemeClr val="tx1"/>
          </a:solidFill>
          <a:latin typeface="+mn-lt"/>
          <a:ea typeface="+mn-ea"/>
          <a:cs typeface="+mn-cs"/>
        </a:defRPr>
      </a:lvl2pPr>
      <a:lvl3pPr marL="1206734" algn="l" defTabSz="1206734" rtl="0" eaLnBrk="1" latinLnBrk="0" hangingPunct="1">
        <a:defRPr sz="2375" kern="1200">
          <a:solidFill>
            <a:schemeClr val="tx1"/>
          </a:solidFill>
          <a:latin typeface="+mn-lt"/>
          <a:ea typeface="+mn-ea"/>
          <a:cs typeface="+mn-cs"/>
        </a:defRPr>
      </a:lvl3pPr>
      <a:lvl4pPr marL="1810101" algn="l" defTabSz="1206734" rtl="0" eaLnBrk="1" latinLnBrk="0" hangingPunct="1">
        <a:defRPr sz="2375" kern="1200">
          <a:solidFill>
            <a:schemeClr val="tx1"/>
          </a:solidFill>
          <a:latin typeface="+mn-lt"/>
          <a:ea typeface="+mn-ea"/>
          <a:cs typeface="+mn-cs"/>
        </a:defRPr>
      </a:lvl4pPr>
      <a:lvl5pPr marL="2413467" algn="l" defTabSz="1206734" rtl="0" eaLnBrk="1" latinLnBrk="0" hangingPunct="1">
        <a:defRPr sz="2375" kern="1200">
          <a:solidFill>
            <a:schemeClr val="tx1"/>
          </a:solidFill>
          <a:latin typeface="+mn-lt"/>
          <a:ea typeface="+mn-ea"/>
          <a:cs typeface="+mn-cs"/>
        </a:defRPr>
      </a:lvl5pPr>
      <a:lvl6pPr marL="3016834" algn="l" defTabSz="1206734" rtl="0" eaLnBrk="1" latinLnBrk="0" hangingPunct="1">
        <a:defRPr sz="2375" kern="1200">
          <a:solidFill>
            <a:schemeClr val="tx1"/>
          </a:solidFill>
          <a:latin typeface="+mn-lt"/>
          <a:ea typeface="+mn-ea"/>
          <a:cs typeface="+mn-cs"/>
        </a:defRPr>
      </a:lvl6pPr>
      <a:lvl7pPr marL="3620201" algn="l" defTabSz="1206734" rtl="0" eaLnBrk="1" latinLnBrk="0" hangingPunct="1">
        <a:defRPr sz="2375" kern="1200">
          <a:solidFill>
            <a:schemeClr val="tx1"/>
          </a:solidFill>
          <a:latin typeface="+mn-lt"/>
          <a:ea typeface="+mn-ea"/>
          <a:cs typeface="+mn-cs"/>
        </a:defRPr>
      </a:lvl7pPr>
      <a:lvl8pPr marL="4223568" algn="l" defTabSz="1206734" rtl="0" eaLnBrk="1" latinLnBrk="0" hangingPunct="1">
        <a:defRPr sz="2375" kern="1200">
          <a:solidFill>
            <a:schemeClr val="tx1"/>
          </a:solidFill>
          <a:latin typeface="+mn-lt"/>
          <a:ea typeface="+mn-ea"/>
          <a:cs typeface="+mn-cs"/>
        </a:defRPr>
      </a:lvl8pPr>
      <a:lvl9pPr marL="4826935" algn="l" defTabSz="1206734" rtl="0" eaLnBrk="1" latinLnBrk="0" hangingPunct="1">
        <a:defRPr sz="23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391569" y="0"/>
            <a:ext cx="28807944" cy="9051656"/>
            <a:chOff x="-7519" y="-1"/>
            <a:chExt cx="28807944" cy="9051656"/>
          </a:xfrm>
        </p:grpSpPr>
        <p:pic>
          <p:nvPicPr>
            <p:cNvPr id="11" name="图片 10"/>
            <p:cNvPicPr preferRelativeResize="0">
              <a:picLocks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99" r="3529"/>
            <a:stretch/>
          </p:blipFill>
          <p:spPr>
            <a:xfrm>
              <a:off x="-7519" y="-1"/>
              <a:ext cx="12105999" cy="9049187"/>
            </a:xfrm>
            <a:prstGeom prst="rect">
              <a:avLst/>
            </a:prstGeom>
          </p:spPr>
        </p:pic>
        <p:sp>
          <p:nvSpPr>
            <p:cNvPr id="31" name="矩形 30"/>
            <p:cNvSpPr/>
            <p:nvPr/>
          </p:nvSpPr>
          <p:spPr>
            <a:xfrm>
              <a:off x="3153357" y="1959842"/>
              <a:ext cx="705148" cy="733775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6526348" y="3210297"/>
              <a:ext cx="831794" cy="840464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9268509" y="6321572"/>
              <a:ext cx="585840" cy="58584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1240666" y="6669604"/>
              <a:ext cx="881797" cy="884310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pic>
          <p:nvPicPr>
            <p:cNvPr id="9" name="图片 8"/>
            <p:cNvPicPr preferRelativeResize="0">
              <a:picLocks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754" t="21279" r="67619" b="69814"/>
            <a:stretch/>
          </p:blipFill>
          <p:spPr>
            <a:xfrm>
              <a:off x="12205343" y="0"/>
              <a:ext cx="2187138" cy="2187137"/>
            </a:xfrm>
            <a:prstGeom prst="rect">
              <a:avLst/>
            </a:prstGeom>
          </p:spPr>
        </p:pic>
        <p:pic>
          <p:nvPicPr>
            <p:cNvPr id="10" name="图片 9"/>
            <p:cNvPicPr preferRelativeResize="0">
              <a:picLocks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70" t="74226" r="80756" b="15954"/>
            <a:stretch/>
          </p:blipFill>
          <p:spPr>
            <a:xfrm>
              <a:off x="12205343" y="6862049"/>
              <a:ext cx="2187138" cy="2187137"/>
            </a:xfrm>
            <a:prstGeom prst="rect">
              <a:avLst/>
            </a:prstGeom>
          </p:spPr>
        </p:pic>
        <p:pic>
          <p:nvPicPr>
            <p:cNvPr id="12" name="图片 11"/>
            <p:cNvPicPr preferRelativeResize="0">
              <a:picLocks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059" t="35444" r="40510" b="54735"/>
            <a:stretch/>
          </p:blipFill>
          <p:spPr>
            <a:xfrm>
              <a:off x="12205343" y="2284805"/>
              <a:ext cx="2187138" cy="2187137"/>
            </a:xfrm>
            <a:prstGeom prst="rect">
              <a:avLst/>
            </a:prstGeom>
          </p:spPr>
        </p:pic>
        <p:pic>
          <p:nvPicPr>
            <p:cNvPr id="13" name="图片 12"/>
            <p:cNvPicPr preferRelativeResize="0">
              <a:picLocks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103" t="69451" r="20913" b="23698"/>
            <a:stretch/>
          </p:blipFill>
          <p:spPr>
            <a:xfrm>
              <a:off x="12205343" y="4568338"/>
              <a:ext cx="2187138" cy="2187137"/>
            </a:xfrm>
            <a:prstGeom prst="rect">
              <a:avLst/>
            </a:prstGeom>
          </p:spPr>
        </p:pic>
        <p:grpSp>
          <p:nvGrpSpPr>
            <p:cNvPr id="2" name="组合 1"/>
            <p:cNvGrpSpPr/>
            <p:nvPr/>
          </p:nvGrpSpPr>
          <p:grpSpPr>
            <a:xfrm>
              <a:off x="16836557" y="-1"/>
              <a:ext cx="11963868" cy="9051656"/>
              <a:chOff x="16836557" y="-30669"/>
              <a:chExt cx="11963868" cy="8948974"/>
            </a:xfrm>
          </p:grpSpPr>
          <p:pic>
            <p:nvPicPr>
              <p:cNvPr id="66" name="图片 65"/>
              <p:cNvPicPr preferRelativeResize="0">
                <a:picLocks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72" t="4391" r="6480" b="3894"/>
              <a:stretch/>
            </p:blipFill>
            <p:spPr>
              <a:xfrm>
                <a:off x="16836557" y="-30669"/>
                <a:ext cx="11963868" cy="8948974"/>
              </a:xfrm>
              <a:prstGeom prst="rect">
                <a:avLst/>
              </a:prstGeom>
            </p:spPr>
          </p:pic>
          <p:sp>
            <p:nvSpPr>
              <p:cNvPr id="14" name="矩形 13"/>
              <p:cNvSpPr/>
              <p:nvPr/>
            </p:nvSpPr>
            <p:spPr>
              <a:xfrm>
                <a:off x="19965744" y="2002270"/>
                <a:ext cx="697339" cy="725649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23301382" y="3238877"/>
                <a:ext cx="822582" cy="831157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26013175" y="6315697"/>
                <a:ext cx="579353" cy="579353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18074235" y="6659875"/>
                <a:ext cx="872032" cy="874517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26" name="图片 25"/>
            <p:cNvPicPr preferRelativeResize="0">
              <a:picLocks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96" t="25148" r="66080" b="67005"/>
            <a:stretch/>
          </p:blipFill>
          <p:spPr>
            <a:xfrm>
              <a:off x="14580425" y="-1"/>
              <a:ext cx="2162917" cy="2187138"/>
            </a:xfrm>
            <a:prstGeom prst="rect">
              <a:avLst/>
            </a:prstGeom>
          </p:spPr>
        </p:pic>
        <p:pic>
          <p:nvPicPr>
            <p:cNvPr id="18" name="图片 17"/>
            <p:cNvPicPr preferRelativeResize="0">
              <a:picLocks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244" t="38036" r="40603" b="53346"/>
            <a:stretch/>
          </p:blipFill>
          <p:spPr>
            <a:xfrm>
              <a:off x="14580425" y="2299951"/>
              <a:ext cx="2162917" cy="2162917"/>
            </a:xfrm>
            <a:prstGeom prst="rect">
              <a:avLst/>
            </a:prstGeom>
          </p:spPr>
        </p:pic>
        <p:pic>
          <p:nvPicPr>
            <p:cNvPr id="19" name="图片 18"/>
            <p:cNvPicPr preferRelativeResize="0">
              <a:picLocks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440" t="67585" r="21662" b="24765"/>
            <a:stretch/>
          </p:blipFill>
          <p:spPr>
            <a:xfrm>
              <a:off x="14580425" y="4568339"/>
              <a:ext cx="2162917" cy="2171372"/>
            </a:xfrm>
            <a:prstGeom prst="rect">
              <a:avLst/>
            </a:prstGeom>
          </p:spPr>
        </p:pic>
        <p:pic>
          <p:nvPicPr>
            <p:cNvPr id="20" name="图片 19"/>
            <p:cNvPicPr preferRelativeResize="0">
              <a:picLocks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89" t="72203" r="78717" b="18516"/>
            <a:stretch/>
          </p:blipFill>
          <p:spPr>
            <a:xfrm>
              <a:off x="14580425" y="6862049"/>
              <a:ext cx="2162917" cy="2187137"/>
            </a:xfrm>
            <a:prstGeom prst="rect">
              <a:avLst/>
            </a:prstGeom>
          </p:spPr>
        </p:pic>
      </p:grp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80" t="5244" r="34135" b="25972"/>
          <a:stretch/>
        </p:blipFill>
        <p:spPr>
          <a:xfrm>
            <a:off x="258195" y="295650"/>
            <a:ext cx="4945430" cy="3880624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0" t="15919" r="22592" b="14904"/>
          <a:stretch/>
        </p:blipFill>
        <p:spPr>
          <a:xfrm>
            <a:off x="44603" y="4471924"/>
            <a:ext cx="5284707" cy="44824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395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Theme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Qilin  Sun</dc:creator>
  <cp:lastModifiedBy>Microsoft 帐户</cp:lastModifiedBy>
  <cp:revision>169</cp:revision>
  <dcterms:created xsi:type="dcterms:W3CDTF">2020-11-17T09:25:58Z</dcterms:created>
  <dcterms:modified xsi:type="dcterms:W3CDTF">2021-01-22T14:56:57Z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1033-11.1.0.9662</vt:lpwstr>
  </property>
</Properties>
</file>

<file path=docProps/thumbnail.jpeg>
</file>